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340" r:id="rId6"/>
    <p:sldId id="261" r:id="rId7"/>
    <p:sldId id="263" r:id="rId8"/>
    <p:sldId id="264" r:id="rId9"/>
    <p:sldId id="265" r:id="rId10"/>
    <p:sldId id="343" r:id="rId11"/>
    <p:sldId id="344" r:id="rId12"/>
    <p:sldId id="345" r:id="rId13"/>
    <p:sldId id="346" r:id="rId14"/>
    <p:sldId id="325" r:id="rId15"/>
    <p:sldId id="269" r:id="rId16"/>
    <p:sldId id="270" r:id="rId17"/>
    <p:sldId id="272" r:id="rId18"/>
    <p:sldId id="347" r:id="rId19"/>
    <p:sldId id="348" r:id="rId20"/>
    <p:sldId id="349" r:id="rId21"/>
    <p:sldId id="327" r:id="rId22"/>
    <p:sldId id="342" r:id="rId23"/>
    <p:sldId id="280" r:id="rId24"/>
    <p:sldId id="279" r:id="rId25"/>
    <p:sldId id="281" r:id="rId26"/>
    <p:sldId id="282" r:id="rId27"/>
    <p:sldId id="283" r:id="rId28"/>
    <p:sldId id="284" r:id="rId29"/>
    <p:sldId id="296" r:id="rId30"/>
    <p:sldId id="285" r:id="rId31"/>
    <p:sldId id="289" r:id="rId32"/>
    <p:sldId id="290" r:id="rId33"/>
    <p:sldId id="294" r:id="rId34"/>
    <p:sldId id="329" r:id="rId35"/>
    <p:sldId id="323" r:id="rId36"/>
    <p:sldId id="338" r:id="rId37"/>
    <p:sldId id="298" r:id="rId38"/>
    <p:sldId id="324" r:id="rId39"/>
    <p:sldId id="339" r:id="rId40"/>
    <p:sldId id="332" r:id="rId41"/>
    <p:sldId id="333" r:id="rId42"/>
    <p:sldId id="334" r:id="rId43"/>
    <p:sldId id="301" r:id="rId44"/>
    <p:sldId id="351" r:id="rId45"/>
    <p:sldId id="350" r:id="rId46"/>
    <p:sldId id="354" r:id="rId47"/>
    <p:sldId id="353" r:id="rId48"/>
    <p:sldId id="352" r:id="rId49"/>
    <p:sldId id="320" r:id="rId50"/>
    <p:sldId id="356" r:id="rId51"/>
    <p:sldId id="355" r:id="rId52"/>
    <p:sldId id="337" r:id="rId53"/>
    <p:sldId id="357" r:id="rId5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2" d="100"/>
          <a:sy n="72" d="100"/>
        </p:scale>
        <p:origin x="76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A87B50-DD83-49E5-B36A-C8D673BC42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17EE280-0913-4BBC-9609-10895A7F7E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3DC044-073C-43A4-A47C-D0AB25648F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B45F4-B093-40C2-8973-A5405FF96D5F}" type="datetimeFigureOut">
              <a:rPr lang="en-US" smtClean="0"/>
              <a:t>10/22/2024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070257-BCF5-45EF-AEB6-BDAD49789D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D7F999-8A32-4EF1-8DA6-1F3568A6D2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A9BE4-EA78-4D2A-BBE7-796C3BC7E0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147834"/>
      </p:ext>
    </p:extLst>
  </p:cSld>
  <p:clrMapOvr>
    <a:masterClrMapping/>
  </p:clrMapOvr>
  <p:transition spd="slow" advClick="0" advTm="5000">
    <p:cove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32E1AB-0FB2-4016-9190-5B8DF8061F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9FEDA90-DC8E-43D5-8FF6-DA8C83C6A8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46FA2D-9527-4213-8C01-3E6BC6E99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B45F4-B093-40C2-8973-A5405FF96D5F}" type="datetimeFigureOut">
              <a:rPr lang="en-US" smtClean="0"/>
              <a:t>10/22/2024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FE4CA1-16A2-4F19-9823-662B4ADCDE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C83273-E8FF-4215-A02B-C281969A57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A9BE4-EA78-4D2A-BBE7-796C3BC7E0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001730"/>
      </p:ext>
    </p:extLst>
  </p:cSld>
  <p:clrMapOvr>
    <a:masterClrMapping/>
  </p:clrMapOvr>
  <p:transition spd="slow" advClick="0" advTm="5000">
    <p:cove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69A88D7-3FCE-44C0-9E9D-B473E3BADB4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05F0089-60DD-4D7C-A5DD-627D698F26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8C080D-16FF-4A30-A936-E667C96A4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B45F4-B093-40C2-8973-A5405FF96D5F}" type="datetimeFigureOut">
              <a:rPr lang="en-US" smtClean="0"/>
              <a:t>10/22/2024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988002-594A-4D7C-8BD3-237FB9A1B4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18427B-292B-4D57-98CC-12073B2B87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A9BE4-EA78-4D2A-BBE7-796C3BC7E0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606972"/>
      </p:ext>
    </p:extLst>
  </p:cSld>
  <p:clrMapOvr>
    <a:masterClrMapping/>
  </p:clrMapOvr>
  <p:transition spd="slow" advClick="0" advTm="5000">
    <p:cov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9EBB1A-60BD-4A78-AA8E-52E8B00E88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A01FA9-0F06-43EF-8768-43BCE6004A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721B01-D7CE-4673-86F8-F252075B22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B45F4-B093-40C2-8973-A5405FF96D5F}" type="datetimeFigureOut">
              <a:rPr lang="en-US" smtClean="0"/>
              <a:t>10/22/2024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949F73-F299-4048-B8FC-62BB8796A9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54671E-7506-4857-9DCE-C32CC0F68C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A9BE4-EA78-4D2A-BBE7-796C3BC7E0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621703"/>
      </p:ext>
    </p:extLst>
  </p:cSld>
  <p:clrMapOvr>
    <a:masterClrMapping/>
  </p:clrMapOvr>
  <p:transition spd="slow" advClick="0" advTm="5000">
    <p:cov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983A7F-9F4E-4D09-B44F-3AB4F2F740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1C0EB1-6DC5-4ADF-B5AC-8A1A34A185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288BBD-52C3-42CE-A0E4-D5527851D9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B45F4-B093-40C2-8973-A5405FF96D5F}" type="datetimeFigureOut">
              <a:rPr lang="en-US" smtClean="0"/>
              <a:t>10/22/2024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9B839D-1163-4760-B23B-5C11427E0A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C4262C-2BA9-4EE2-9130-0B3D601633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A9BE4-EA78-4D2A-BBE7-796C3BC7E0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075052"/>
      </p:ext>
    </p:extLst>
  </p:cSld>
  <p:clrMapOvr>
    <a:masterClrMapping/>
  </p:clrMapOvr>
  <p:transition spd="slow" advClick="0" advTm="5000">
    <p:cov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C2511B-6E7E-4A01-8E28-F74902327C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17D3EE-C28B-4974-9557-34D3FEE9F2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B641B55-D253-4356-AC0B-7C2381498A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08C4AA-5513-4347-B7A5-47BD709561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B45F4-B093-40C2-8973-A5405FF96D5F}" type="datetimeFigureOut">
              <a:rPr lang="en-US" smtClean="0"/>
              <a:t>10/22/2024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E2490B-881E-4422-A0C9-B8AB27E423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085546-C90B-439B-812F-77EA7DA202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A9BE4-EA78-4D2A-BBE7-796C3BC7E0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58844"/>
      </p:ext>
    </p:extLst>
  </p:cSld>
  <p:clrMapOvr>
    <a:masterClrMapping/>
  </p:clrMapOvr>
  <p:transition spd="slow" advClick="0" advTm="5000">
    <p:cov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83FD1D-2E21-488E-ABBB-4E0064650C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D51C83-AAB7-4D35-8605-05ED868470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244210-3BDE-4913-83B7-5F05373FD6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87A2A26-F6D3-4C51-8B04-3147691328D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331FAB4-9480-466C-A1AC-1FD47548F8A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A7B51D4-4BCD-4984-A338-922F9E7AAC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B45F4-B093-40C2-8973-A5405FF96D5F}" type="datetimeFigureOut">
              <a:rPr lang="en-US" smtClean="0"/>
              <a:t>10/22/2024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7FE2553-26E5-46EF-98C7-EBDA84CF2C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4C7A7BA-693B-4F96-9DBE-E575417444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A9BE4-EA78-4D2A-BBE7-796C3BC7E0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254862"/>
      </p:ext>
    </p:extLst>
  </p:cSld>
  <p:clrMapOvr>
    <a:masterClrMapping/>
  </p:clrMapOvr>
  <p:transition spd="slow" advClick="0" advTm="5000">
    <p:cov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FC668A-AB7A-4D69-BC3C-1725377A0B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AF80475-5D8D-44A9-8DE7-ECFA8DB292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B45F4-B093-40C2-8973-A5405FF96D5F}" type="datetimeFigureOut">
              <a:rPr lang="en-US" smtClean="0"/>
              <a:t>10/22/2024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4463DD-32B2-4CEF-8036-24B46CD499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B6EAF8B-AD4C-4637-B671-191A6FC61F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A9BE4-EA78-4D2A-BBE7-796C3BC7E0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005346"/>
      </p:ext>
    </p:extLst>
  </p:cSld>
  <p:clrMapOvr>
    <a:masterClrMapping/>
  </p:clrMapOvr>
  <p:transition spd="slow" advClick="0" advTm="5000">
    <p:cov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97EBE9-EE31-4109-B2D1-C4C76F7CAE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B45F4-B093-40C2-8973-A5405FF96D5F}" type="datetimeFigureOut">
              <a:rPr lang="en-US" smtClean="0"/>
              <a:t>10/22/2024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FF306A5-D94A-4BE5-850C-521183975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F3E5CB-8C6A-42D7-B0EC-B9BB291802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A9BE4-EA78-4D2A-BBE7-796C3BC7E0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32039"/>
      </p:ext>
    </p:extLst>
  </p:cSld>
  <p:clrMapOvr>
    <a:masterClrMapping/>
  </p:clrMapOvr>
  <p:transition spd="slow" advClick="0" advTm="5000">
    <p:cov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D99E41-DAD9-4592-9B08-9FCA79D670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390650-4C9A-4D3B-AB82-5FCF49FF57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9227B2-9B14-483E-A87F-7F239995FC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2F1DF0-130A-461B-963C-810F4E52FE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B45F4-B093-40C2-8973-A5405FF96D5F}" type="datetimeFigureOut">
              <a:rPr lang="en-US" smtClean="0"/>
              <a:t>10/22/2024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396CF7-6F3A-42BB-820E-6CCCFA7267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3152F6-649C-4F8D-A21A-3AD515E025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A9BE4-EA78-4D2A-BBE7-796C3BC7E0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673544"/>
      </p:ext>
    </p:extLst>
  </p:cSld>
  <p:clrMapOvr>
    <a:masterClrMapping/>
  </p:clrMapOvr>
  <p:transition spd="slow" advClick="0" advTm="5000">
    <p:cov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55A2EE-185E-47BF-8493-43B580EFD7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4915F0F-5DB7-4DBD-822C-3C9A34729A9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A1F9CB4-C9A0-4304-877D-A42CD3F1D1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E2C8AE-D321-4E70-8849-1E81B5FA75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B45F4-B093-40C2-8973-A5405FF96D5F}" type="datetimeFigureOut">
              <a:rPr lang="en-US" smtClean="0"/>
              <a:t>10/22/2024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2676F6-E540-489A-B106-6D40FD7608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57F008-E767-4B69-B64C-8B92AC8EE7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A9BE4-EA78-4D2A-BBE7-796C3BC7E0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184300"/>
      </p:ext>
    </p:extLst>
  </p:cSld>
  <p:clrMapOvr>
    <a:masterClrMapping/>
  </p:clrMapOvr>
  <p:transition spd="slow" advClick="0" advTm="5000">
    <p:cove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587A762-2A65-45B5-BF7C-6AB8F38D9D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614560-5C3E-4589-8EDF-225DA99985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E85E3A-6CC0-4A09-8AFC-C8C2B21A71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FB45F4-B093-40C2-8973-A5405FF96D5F}" type="datetimeFigureOut">
              <a:rPr lang="en-US" smtClean="0"/>
              <a:t>10/22/2024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0BC628-4776-41EA-A621-2156FE2D06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7D0DA4-4A5C-49ED-B1DF-E762B110DC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DA9BE4-EA78-4D2A-BBE7-796C3BC7E0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719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Click="0" advTm="5000">
    <p:cover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logo&#10;&#10;Description automatically generated">
            <a:extLst>
              <a:ext uri="{FF2B5EF4-FFF2-40B4-BE49-F238E27FC236}">
                <a16:creationId xmlns:a16="http://schemas.microsoft.com/office/drawing/2014/main" id="{D16149CA-63D3-ADF8-C8FA-7B0F3FCC04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114543"/>
      </p:ext>
    </p:extLst>
  </p:cSld>
  <p:clrMapOvr>
    <a:masterClrMapping/>
  </p:clrMapOvr>
  <p:transition spd="slow" advClick="0" advTm="4000">
    <p:cover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-up of a logo&#10;&#10;Description automatically generated">
            <a:extLst>
              <a:ext uri="{FF2B5EF4-FFF2-40B4-BE49-F238E27FC236}">
                <a16:creationId xmlns:a16="http://schemas.microsoft.com/office/drawing/2014/main" id="{14933976-6961-5AC8-11EF-A463C5D925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963328"/>
      </p:ext>
    </p:extLst>
  </p:cSld>
  <p:clrMapOvr>
    <a:masterClrMapping/>
  </p:clrMapOvr>
  <p:transition spd="slow" advClick="0" advTm="5000">
    <p:cover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03AF38-B99F-9128-C2BC-B465078146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business card&#10;&#10;Description automatically generated">
            <a:extLst>
              <a:ext uri="{FF2B5EF4-FFF2-40B4-BE49-F238E27FC236}">
                <a16:creationId xmlns:a16="http://schemas.microsoft.com/office/drawing/2014/main" id="{67223C57-EFEF-A19E-6C76-8093BCCBF9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498472"/>
      </p:ext>
    </p:extLst>
  </p:cSld>
  <p:clrMapOvr>
    <a:masterClrMapping/>
  </p:clrMapOvr>
  <p:transition spd="slow" advClick="0" advTm="5000">
    <p:cover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1423B2-F3F7-4C36-5163-6CC67C0962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logo&#10;&#10;Description automatically generated">
            <a:extLst>
              <a:ext uri="{FF2B5EF4-FFF2-40B4-BE49-F238E27FC236}">
                <a16:creationId xmlns:a16="http://schemas.microsoft.com/office/drawing/2014/main" id="{C681C2D8-8DA6-6700-3E7F-3FCC286182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266262"/>
      </p:ext>
    </p:extLst>
  </p:cSld>
  <p:clrMapOvr>
    <a:masterClrMapping/>
  </p:clrMapOvr>
  <p:transition spd="slow" advClick="0" advTm="5000">
    <p:cover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445F24-B213-845B-6F65-4C434926F8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close-up of a message&#10;&#10;Description automatically generated">
            <a:extLst>
              <a:ext uri="{FF2B5EF4-FFF2-40B4-BE49-F238E27FC236}">
                <a16:creationId xmlns:a16="http://schemas.microsoft.com/office/drawing/2014/main" id="{8AF28910-7B42-BD0C-CC68-5551B15FEB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4562353"/>
      </p:ext>
    </p:extLst>
  </p:cSld>
  <p:clrMapOvr>
    <a:masterClrMapping/>
  </p:clrMapOvr>
  <p:transition spd="slow" advClick="0" advTm="5000">
    <p:cover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card&#10;&#10;Description automatically generated">
            <a:extLst>
              <a:ext uri="{FF2B5EF4-FFF2-40B4-BE49-F238E27FC236}">
                <a16:creationId xmlns:a16="http://schemas.microsoft.com/office/drawing/2014/main" id="{B0AFA95C-623A-13EA-2CB6-5E834D2BFB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220596"/>
      </p:ext>
    </p:extLst>
  </p:cSld>
  <p:clrMapOvr>
    <a:masterClrMapping/>
  </p:clrMapOvr>
  <p:transition spd="slow" advClick="0" advTm="5000">
    <p:cover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logo&#10;&#10;Description automatically generated">
            <a:extLst>
              <a:ext uri="{FF2B5EF4-FFF2-40B4-BE49-F238E27FC236}">
                <a16:creationId xmlns:a16="http://schemas.microsoft.com/office/drawing/2014/main" id="{898ABE1F-3E23-0B48-8D91-8C2F33D63D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26162"/>
      </p:ext>
    </p:extLst>
  </p:cSld>
  <p:clrMapOvr>
    <a:masterClrMapping/>
  </p:clrMapOvr>
  <p:transition spd="slow" advClick="0" advTm="5000">
    <p:cover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logo&#10;&#10;Description automatically generated">
            <a:extLst>
              <a:ext uri="{FF2B5EF4-FFF2-40B4-BE49-F238E27FC236}">
                <a16:creationId xmlns:a16="http://schemas.microsoft.com/office/drawing/2014/main" id="{3CD1991D-41F7-FE01-1801-B387302BF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787791"/>
      </p:ext>
    </p:extLst>
  </p:cSld>
  <p:clrMapOvr>
    <a:masterClrMapping/>
  </p:clrMapOvr>
  <p:transition spd="slow" advClick="0" advTm="5000">
    <p:cover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name tag&#10;&#10;Description automatically generated">
            <a:extLst>
              <a:ext uri="{FF2B5EF4-FFF2-40B4-BE49-F238E27FC236}">
                <a16:creationId xmlns:a16="http://schemas.microsoft.com/office/drawing/2014/main" id="{5EC5DDBC-5F78-AE79-9F86-DAD9AB73D4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687622"/>
      </p:ext>
    </p:extLst>
  </p:cSld>
  <p:clrMapOvr>
    <a:masterClrMapping/>
  </p:clrMapOvr>
  <p:transition spd="slow" advClick="0" advTm="5000">
    <p:cover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B021E4-B904-4194-5DC5-BB6BE7716B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card&#10;&#10;Description automatically generated">
            <a:extLst>
              <a:ext uri="{FF2B5EF4-FFF2-40B4-BE49-F238E27FC236}">
                <a16:creationId xmlns:a16="http://schemas.microsoft.com/office/drawing/2014/main" id="{5B575840-29BD-4A20-DF0E-E4230D6CAE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3737096"/>
      </p:ext>
    </p:extLst>
  </p:cSld>
  <p:clrMapOvr>
    <a:masterClrMapping/>
  </p:clrMapOvr>
  <p:transition spd="slow" advClick="0" advTm="5000">
    <p:cover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A00B66-8CFC-8307-20F6-BC0DC12F0D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logo&#10;&#10;Description automatically generated">
            <a:extLst>
              <a:ext uri="{FF2B5EF4-FFF2-40B4-BE49-F238E27FC236}">
                <a16:creationId xmlns:a16="http://schemas.microsoft.com/office/drawing/2014/main" id="{7CE0FCA3-22A1-D9B6-907E-618AB571D5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074227"/>
      </p:ext>
    </p:extLst>
  </p:cSld>
  <p:clrMapOvr>
    <a:masterClrMapping/>
  </p:clrMapOvr>
  <p:transition spd="slow" advClick="0" advTm="5000">
    <p:cover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A close-up of a message&#10;&#10;Description automatically generated">
            <a:extLst>
              <a:ext uri="{FF2B5EF4-FFF2-40B4-BE49-F238E27FC236}">
                <a16:creationId xmlns:a16="http://schemas.microsoft.com/office/drawing/2014/main" id="{B9DDECC4-503C-1C4C-560D-67A22063CE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838109"/>
      </p:ext>
    </p:extLst>
  </p:cSld>
  <p:clrMapOvr>
    <a:masterClrMapping/>
  </p:clrMapOvr>
  <p:transition spd="slow" advClick="0" advTm="5000">
    <p:cover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F0EDC7-C271-9085-60F2-E157C2CFC6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discount card&#10;&#10;Description automatically generated">
            <a:extLst>
              <a:ext uri="{FF2B5EF4-FFF2-40B4-BE49-F238E27FC236}">
                <a16:creationId xmlns:a16="http://schemas.microsoft.com/office/drawing/2014/main" id="{C94A0950-534B-C131-8F9D-C910A20BA2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623903"/>
      </p:ext>
    </p:extLst>
  </p:cSld>
  <p:clrMapOvr>
    <a:masterClrMapping/>
  </p:clrMapOvr>
  <p:transition spd="slow" advClick="0" advTm="5000">
    <p:cover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close-up of a message&#10;&#10;Description automatically generated">
            <a:extLst>
              <a:ext uri="{FF2B5EF4-FFF2-40B4-BE49-F238E27FC236}">
                <a16:creationId xmlns:a16="http://schemas.microsoft.com/office/drawing/2014/main" id="{294C51CB-D0BE-938B-DF82-9EFE98C8D8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184624"/>
      </p:ext>
    </p:extLst>
  </p:cSld>
  <p:clrMapOvr>
    <a:masterClrMapping/>
  </p:clrMapOvr>
  <p:transition spd="slow" advClick="0" advTm="5000">
    <p:cover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logo&#10;&#10;Description automatically generated">
            <a:extLst>
              <a:ext uri="{FF2B5EF4-FFF2-40B4-BE49-F238E27FC236}">
                <a16:creationId xmlns:a16="http://schemas.microsoft.com/office/drawing/2014/main" id="{C23091A5-7EC6-A2E1-BAD5-4D38347EB1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239964"/>
      </p:ext>
    </p:extLst>
  </p:cSld>
  <p:clrMapOvr>
    <a:masterClrMapping/>
  </p:clrMapOvr>
  <p:transition spd="slow" advClick="0" advTm="5000">
    <p:cover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sign&#10;&#10;Description automatically generated">
            <a:extLst>
              <a:ext uri="{FF2B5EF4-FFF2-40B4-BE49-F238E27FC236}">
                <a16:creationId xmlns:a16="http://schemas.microsoft.com/office/drawing/2014/main" id="{568CB257-B297-3E11-1C45-A01C87790B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925613"/>
      </p:ext>
    </p:extLst>
  </p:cSld>
  <p:clrMapOvr>
    <a:masterClrMapping/>
  </p:clrMapOvr>
  <p:transition spd="slow" advClick="0" advTm="5000">
    <p:cover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logo&#10;&#10;Description automatically generated">
            <a:extLst>
              <a:ext uri="{FF2B5EF4-FFF2-40B4-BE49-F238E27FC236}">
                <a16:creationId xmlns:a16="http://schemas.microsoft.com/office/drawing/2014/main" id="{DD6DFA16-507B-41ED-1387-4817D56BFE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231337"/>
      </p:ext>
    </p:extLst>
  </p:cSld>
  <p:clrMapOvr>
    <a:masterClrMapping/>
  </p:clrMapOvr>
  <p:transition spd="slow" advClick="0" advTm="5000">
    <p:cover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logo&#10;&#10;Description automatically generated">
            <a:extLst>
              <a:ext uri="{FF2B5EF4-FFF2-40B4-BE49-F238E27FC236}">
                <a16:creationId xmlns:a16="http://schemas.microsoft.com/office/drawing/2014/main" id="{BBD02E92-9CC0-4E3D-BDF3-86A09E416D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41717"/>
      </p:ext>
    </p:extLst>
  </p:cSld>
  <p:clrMapOvr>
    <a:masterClrMapping/>
  </p:clrMapOvr>
  <p:transition spd="slow" advClick="0" advTm="5000">
    <p:cover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company name&#10;&#10;Description automatically generated">
            <a:extLst>
              <a:ext uri="{FF2B5EF4-FFF2-40B4-BE49-F238E27FC236}">
                <a16:creationId xmlns:a16="http://schemas.microsoft.com/office/drawing/2014/main" id="{D772625D-DBEA-8795-A72B-223668A9EB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105564"/>
      </p:ext>
    </p:extLst>
  </p:cSld>
  <p:clrMapOvr>
    <a:masterClrMapping/>
  </p:clrMapOvr>
  <p:transition spd="slow" advClick="0" advTm="5000">
    <p:cover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logo&#10;&#10;Description automatically generated">
            <a:extLst>
              <a:ext uri="{FF2B5EF4-FFF2-40B4-BE49-F238E27FC236}">
                <a16:creationId xmlns:a16="http://schemas.microsoft.com/office/drawing/2014/main" id="{FAF350C1-1AC0-D8F0-1CB3-4A4CF62F34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570769"/>
      </p:ext>
    </p:extLst>
  </p:cSld>
  <p:clrMapOvr>
    <a:masterClrMapping/>
  </p:clrMapOvr>
  <p:transition spd="slow" advClick="0" advTm="5000">
    <p:cover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logo&#10;&#10;Description automatically generated">
            <a:extLst>
              <a:ext uri="{FF2B5EF4-FFF2-40B4-BE49-F238E27FC236}">
                <a16:creationId xmlns:a16="http://schemas.microsoft.com/office/drawing/2014/main" id="{36CEFEC6-F97C-7352-E817-C8E8858C3B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684314"/>
      </p:ext>
    </p:extLst>
  </p:cSld>
  <p:clrMapOvr>
    <a:masterClrMapping/>
  </p:clrMapOvr>
  <p:transition spd="slow" advClick="0" advTm="5000">
    <p:cover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ue and white logo&#10;&#10;Description automatically generated">
            <a:extLst>
              <a:ext uri="{FF2B5EF4-FFF2-40B4-BE49-F238E27FC236}">
                <a16:creationId xmlns:a16="http://schemas.microsoft.com/office/drawing/2014/main" id="{AC8D2EC3-F2DF-7631-C9CB-D434DDACC4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219983"/>
      </p:ext>
    </p:extLst>
  </p:cSld>
  <p:clrMapOvr>
    <a:masterClrMapping/>
  </p:clrMapOvr>
  <p:transition spd="slow" advClick="0" advTm="5000">
    <p:cover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sign&#10;&#10;Description automatically generated">
            <a:extLst>
              <a:ext uri="{FF2B5EF4-FFF2-40B4-BE49-F238E27FC236}">
                <a16:creationId xmlns:a16="http://schemas.microsoft.com/office/drawing/2014/main" id="{90BE53B8-1E87-AE5C-F080-8FDC6719E7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921033"/>
      </p:ext>
    </p:extLst>
  </p:cSld>
  <p:clrMapOvr>
    <a:masterClrMapping/>
  </p:clrMapOvr>
  <p:transition spd="slow" advClick="0" advTm="5000">
    <p:cover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card&#10;&#10;Description automatically generated">
            <a:extLst>
              <a:ext uri="{FF2B5EF4-FFF2-40B4-BE49-F238E27FC236}">
                <a16:creationId xmlns:a16="http://schemas.microsoft.com/office/drawing/2014/main" id="{C22660E1-ACF9-DB21-72F5-9ED64C18D8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873862"/>
      </p:ext>
    </p:extLst>
  </p:cSld>
  <p:clrMapOvr>
    <a:masterClrMapping/>
  </p:clrMapOvr>
  <p:transition spd="slow" advClick="0" advTm="5000">
    <p:cover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several logos&#10;&#10;Description automatically generated">
            <a:extLst>
              <a:ext uri="{FF2B5EF4-FFF2-40B4-BE49-F238E27FC236}">
                <a16:creationId xmlns:a16="http://schemas.microsoft.com/office/drawing/2014/main" id="{A8CB1EB3-B58C-71EF-9B61-1AF2A6B677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515238"/>
      </p:ext>
    </p:extLst>
  </p:cSld>
  <p:clrMapOvr>
    <a:masterClrMapping/>
  </p:clrMapOvr>
  <p:transition spd="slow" advClick="0" advTm="5000">
    <p:cover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card&#10;&#10;Description automatically generated">
            <a:extLst>
              <a:ext uri="{FF2B5EF4-FFF2-40B4-BE49-F238E27FC236}">
                <a16:creationId xmlns:a16="http://schemas.microsoft.com/office/drawing/2014/main" id="{BE0EA3D5-2C11-84AB-5294-2376415853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5961542"/>
      </p:ext>
    </p:extLst>
  </p:cSld>
  <p:clrMapOvr>
    <a:masterClrMapping/>
  </p:clrMapOvr>
  <p:transition spd="slow" advClick="0" advTm="5000">
    <p:cover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close-up of a message&#10;&#10;Description automatically generated">
            <a:extLst>
              <a:ext uri="{FF2B5EF4-FFF2-40B4-BE49-F238E27FC236}">
                <a16:creationId xmlns:a16="http://schemas.microsoft.com/office/drawing/2014/main" id="{AEECC5AF-8C70-5BBA-1E6E-D3E62C163E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697252"/>
      </p:ext>
    </p:extLst>
  </p:cSld>
  <p:clrMapOvr>
    <a:masterClrMapping/>
  </p:clrMapOvr>
  <p:transition spd="slow" advClick="0" advTm="5000">
    <p:cover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logo&#10;&#10;Description automatically generated">
            <a:extLst>
              <a:ext uri="{FF2B5EF4-FFF2-40B4-BE49-F238E27FC236}">
                <a16:creationId xmlns:a16="http://schemas.microsoft.com/office/drawing/2014/main" id="{62079438-1B6B-3575-FDD7-FFD6F2B834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503781"/>
      </p:ext>
    </p:extLst>
  </p:cSld>
  <p:clrMapOvr>
    <a:masterClrMapping/>
  </p:clrMapOvr>
  <p:transition spd="slow" advClick="0" advTm="5000">
    <p:cover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logo&#10;&#10;Description automatically generated">
            <a:extLst>
              <a:ext uri="{FF2B5EF4-FFF2-40B4-BE49-F238E27FC236}">
                <a16:creationId xmlns:a16="http://schemas.microsoft.com/office/drawing/2014/main" id="{CDE2407C-38B9-2F94-CBFB-E759A4A7CC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350772"/>
      </p:ext>
    </p:extLst>
  </p:cSld>
  <p:clrMapOvr>
    <a:masterClrMapping/>
  </p:clrMapOvr>
  <p:transition spd="slow" advClick="0" advTm="5000">
    <p:cover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logo&#10;&#10;Description automatically generated">
            <a:extLst>
              <a:ext uri="{FF2B5EF4-FFF2-40B4-BE49-F238E27FC236}">
                <a16:creationId xmlns:a16="http://schemas.microsoft.com/office/drawing/2014/main" id="{33D55581-8BA1-82B9-3DBC-F672EBA75D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397240"/>
      </p:ext>
    </p:extLst>
  </p:cSld>
  <p:clrMapOvr>
    <a:masterClrMapping/>
  </p:clrMapOvr>
  <p:transition spd="slow" advClick="0" advTm="5000">
    <p:cover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logo&#10;&#10;Description automatically generated">
            <a:extLst>
              <a:ext uri="{FF2B5EF4-FFF2-40B4-BE49-F238E27FC236}">
                <a16:creationId xmlns:a16="http://schemas.microsoft.com/office/drawing/2014/main" id="{AD11F912-602C-5646-A4F6-349F92E05D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2311041"/>
      </p:ext>
    </p:extLst>
  </p:cSld>
  <p:clrMapOvr>
    <a:masterClrMapping/>
  </p:clrMapOvr>
  <p:transition spd="slow" advClick="0" advTm="5000">
    <p:cover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2E42641-015B-5A69-724D-0AC7C25F42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524142"/>
      </p:ext>
    </p:extLst>
  </p:cSld>
  <p:clrMapOvr>
    <a:masterClrMapping/>
  </p:clrMapOvr>
  <p:transition spd="slow" advClick="0" advTm="5000">
    <p:cover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logo&#10;&#10;Description automatically generated">
            <a:extLst>
              <a:ext uri="{FF2B5EF4-FFF2-40B4-BE49-F238E27FC236}">
                <a16:creationId xmlns:a16="http://schemas.microsoft.com/office/drawing/2014/main" id="{24B8EA71-F792-D635-D977-4C1D203F2C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5740163"/>
      </p:ext>
    </p:extLst>
  </p:cSld>
  <p:clrMapOvr>
    <a:masterClrMapping/>
  </p:clrMapOvr>
  <p:transition spd="slow" advClick="0" advTm="5000">
    <p:cover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logo&#10;&#10;Description automatically generated">
            <a:extLst>
              <a:ext uri="{FF2B5EF4-FFF2-40B4-BE49-F238E27FC236}">
                <a16:creationId xmlns:a16="http://schemas.microsoft.com/office/drawing/2014/main" id="{3C303D33-E739-4BBC-247A-517CE6DB27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582080"/>
      </p:ext>
    </p:extLst>
  </p:cSld>
  <p:clrMapOvr>
    <a:masterClrMapping/>
  </p:clrMapOvr>
  <p:transition spd="slow" advClick="0" advTm="3000">
    <p:cover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logo&#10;&#10;Description automatically generated">
            <a:extLst>
              <a:ext uri="{FF2B5EF4-FFF2-40B4-BE49-F238E27FC236}">
                <a16:creationId xmlns:a16="http://schemas.microsoft.com/office/drawing/2014/main" id="{456CFD94-E2B3-536A-AEBF-1FBA6E8DE1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905499"/>
      </p:ext>
    </p:extLst>
  </p:cSld>
  <p:clrMapOvr>
    <a:masterClrMapping/>
  </p:clrMapOvr>
  <p:transition spd="slow" advClick="0" advTm="5000">
    <p:cover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0895A52-E04E-966F-0D6A-AA2E612F02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642946"/>
      </p:ext>
    </p:extLst>
  </p:cSld>
  <p:clrMapOvr>
    <a:masterClrMapping/>
  </p:clrMapOvr>
  <p:transition spd="slow" advClick="0" advTm="5000">
    <p:cover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logo&#10;&#10;Description automatically generated">
            <a:extLst>
              <a:ext uri="{FF2B5EF4-FFF2-40B4-BE49-F238E27FC236}">
                <a16:creationId xmlns:a16="http://schemas.microsoft.com/office/drawing/2014/main" id="{0E98B779-7D7E-3AF5-F5F4-A5BB4A7A53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358681"/>
      </p:ext>
    </p:extLst>
  </p:cSld>
  <p:clrMapOvr>
    <a:masterClrMapping/>
  </p:clrMapOvr>
  <p:transition spd="slow" advClick="0" advTm="5000">
    <p:cover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logo&#10;&#10;Description automatically generated">
            <a:extLst>
              <a:ext uri="{FF2B5EF4-FFF2-40B4-BE49-F238E27FC236}">
                <a16:creationId xmlns:a16="http://schemas.microsoft.com/office/drawing/2014/main" id="{D9BDFD93-7EA2-5671-9999-B4037D8933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311214"/>
      </p:ext>
    </p:extLst>
  </p:cSld>
  <p:clrMapOvr>
    <a:masterClrMapping/>
  </p:clrMapOvr>
  <p:transition spd="slow" advClick="0" advTm="5000">
    <p:cover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732EBA-99D0-8905-FBCC-E0EEF06257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900809A-0412-4218-CAFD-92265D6161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3842659"/>
      </p:ext>
    </p:extLst>
  </p:cSld>
  <p:clrMapOvr>
    <a:masterClrMapping/>
  </p:clrMapOvr>
  <p:transition spd="slow" advClick="0" advTm="5000">
    <p:cover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C3D62E-6D4A-9421-708F-9A19187305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logo&#10;&#10;Description automatically generated">
            <a:extLst>
              <a:ext uri="{FF2B5EF4-FFF2-40B4-BE49-F238E27FC236}">
                <a16:creationId xmlns:a16="http://schemas.microsoft.com/office/drawing/2014/main" id="{A54A8EF9-8678-388A-5465-DD90CD39E5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419310"/>
      </p:ext>
    </p:extLst>
  </p:cSld>
  <p:clrMapOvr>
    <a:masterClrMapping/>
  </p:clrMapOvr>
  <p:transition spd="slow" advClick="0" advTm="5000">
    <p:cover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F91817-C8EB-2330-5E6B-FB02BB4D6B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close-up of a logo&#10;&#10;Description automatically generated">
            <a:extLst>
              <a:ext uri="{FF2B5EF4-FFF2-40B4-BE49-F238E27FC236}">
                <a16:creationId xmlns:a16="http://schemas.microsoft.com/office/drawing/2014/main" id="{C43D8CDF-9917-A51D-6710-3CB605D51F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182482"/>
      </p:ext>
    </p:extLst>
  </p:cSld>
  <p:clrMapOvr>
    <a:masterClrMapping/>
  </p:clrMapOvr>
  <p:transition spd="slow" advClick="0" advTm="5000">
    <p:cover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EB7552-4A96-CBC4-FA78-3E2B33F513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company logo&#10;&#10;Description automatically generated">
            <a:extLst>
              <a:ext uri="{FF2B5EF4-FFF2-40B4-BE49-F238E27FC236}">
                <a16:creationId xmlns:a16="http://schemas.microsoft.com/office/drawing/2014/main" id="{A15E732D-45CC-81C7-907E-CF0A0BAFF2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5219154"/>
      </p:ext>
    </p:extLst>
  </p:cSld>
  <p:clrMapOvr>
    <a:masterClrMapping/>
  </p:clrMapOvr>
  <p:transition spd="slow" advClick="0" advTm="5000">
    <p:cover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715637-5FE6-B5BF-6155-7FE9856CFF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circle with a blue and purple design&#10;&#10;Description automatically generated">
            <a:extLst>
              <a:ext uri="{FF2B5EF4-FFF2-40B4-BE49-F238E27FC236}">
                <a16:creationId xmlns:a16="http://schemas.microsoft.com/office/drawing/2014/main" id="{0121FCC7-AE48-5C22-41CC-3C160B8D07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379674"/>
      </p:ext>
    </p:extLst>
  </p:cSld>
  <p:clrMapOvr>
    <a:masterClrMapping/>
  </p:clrMapOvr>
  <p:transition spd="slow" advClick="0" advTm="5000">
    <p:cover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company's exhibitor&#10;&#10;Description automatically generated">
            <a:extLst>
              <a:ext uri="{FF2B5EF4-FFF2-40B4-BE49-F238E27FC236}">
                <a16:creationId xmlns:a16="http://schemas.microsoft.com/office/drawing/2014/main" id="{1C640744-509C-6685-FD2E-4A153A3333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698185"/>
      </p:ext>
    </p:extLst>
  </p:cSld>
  <p:clrMapOvr>
    <a:masterClrMapping/>
  </p:clrMapOvr>
  <p:transition spd="slow" advClick="0" advTm="5000">
    <p:cover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logo&#10;&#10;Description automatically generated">
            <a:extLst>
              <a:ext uri="{FF2B5EF4-FFF2-40B4-BE49-F238E27FC236}">
                <a16:creationId xmlns:a16="http://schemas.microsoft.com/office/drawing/2014/main" id="{B460E4F4-7FC7-36FF-25C4-E5C87AD6F3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6390547"/>
      </p:ext>
    </p:extLst>
  </p:cSld>
  <p:clrMapOvr>
    <a:masterClrMapping/>
  </p:clrMapOvr>
  <p:transition spd="slow" advClick="0" advTm="5000">
    <p:cover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A16AAE-1490-D1C6-3CBE-47A7287433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sign&#10;&#10;Description automatically generated">
            <a:extLst>
              <a:ext uri="{FF2B5EF4-FFF2-40B4-BE49-F238E27FC236}">
                <a16:creationId xmlns:a16="http://schemas.microsoft.com/office/drawing/2014/main" id="{BE722B1B-2B14-819D-AB2B-593D55B51C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016789"/>
      </p:ext>
    </p:extLst>
  </p:cSld>
  <p:clrMapOvr>
    <a:masterClrMapping/>
  </p:clrMapOvr>
  <p:transition spd="slow" advClick="0" advTm="5000">
    <p:cover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26990E-EB6A-3B10-B7AD-1F90A53F35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company logo&#10;&#10;Description automatically generated">
            <a:extLst>
              <a:ext uri="{FF2B5EF4-FFF2-40B4-BE49-F238E27FC236}">
                <a16:creationId xmlns:a16="http://schemas.microsoft.com/office/drawing/2014/main" id="{21D7DD68-6A17-AA97-D95D-3A72C821D8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480616"/>
      </p:ext>
    </p:extLst>
  </p:cSld>
  <p:clrMapOvr>
    <a:masterClrMapping/>
  </p:clrMapOvr>
  <p:transition spd="slow" advClick="0" advTm="5000">
    <p:cover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sign&#10;&#10;Description automatically generated">
            <a:extLst>
              <a:ext uri="{FF2B5EF4-FFF2-40B4-BE49-F238E27FC236}">
                <a16:creationId xmlns:a16="http://schemas.microsoft.com/office/drawing/2014/main" id="{097F9A54-ACB2-CA1A-A81E-7D65789B7F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734479"/>
      </p:ext>
    </p:extLst>
  </p:cSld>
  <p:clrMapOvr>
    <a:masterClrMapping/>
  </p:clrMapOvr>
  <p:transition spd="slow" advClick="0" advTm="5000">
    <p:cover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70120E-9E1E-7541-3C1F-E4D337A7AB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business card&#10;&#10;Description automatically generated">
            <a:extLst>
              <a:ext uri="{FF2B5EF4-FFF2-40B4-BE49-F238E27FC236}">
                <a16:creationId xmlns:a16="http://schemas.microsoft.com/office/drawing/2014/main" id="{D6F8EE35-D005-C07F-2165-001BA36C40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5429" y="-424069"/>
            <a:ext cx="12856212" cy="7549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87261"/>
      </p:ext>
    </p:extLst>
  </p:cSld>
  <p:clrMapOvr>
    <a:masterClrMapping/>
  </p:clrMapOvr>
  <p:transition spd="slow" advClick="0" advTm="5000">
    <p:cover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business card&#10;&#10;Description automatically generated">
            <a:extLst>
              <a:ext uri="{FF2B5EF4-FFF2-40B4-BE49-F238E27FC236}">
                <a16:creationId xmlns:a16="http://schemas.microsoft.com/office/drawing/2014/main" id="{C3A90CD1-DFF1-AAE8-05D4-95261DA616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536210"/>
      </p:ext>
    </p:extLst>
  </p:cSld>
  <p:clrMapOvr>
    <a:masterClrMapping/>
  </p:clrMapOvr>
  <p:transition spd="slow" advClick="0" advTm="5000">
    <p:cover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logo&#10;&#10;Description automatically generated">
            <a:extLst>
              <a:ext uri="{FF2B5EF4-FFF2-40B4-BE49-F238E27FC236}">
                <a16:creationId xmlns:a16="http://schemas.microsoft.com/office/drawing/2014/main" id="{0DD80281-3180-3A3F-65DF-C694A18C4F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943503"/>
      </p:ext>
    </p:extLst>
  </p:cSld>
  <p:clrMapOvr>
    <a:masterClrMapping/>
  </p:clrMapOvr>
  <p:transition spd="slow" advClick="0" advTm="5000">
    <p:cover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logo&#10;&#10;Description automatically generated">
            <a:extLst>
              <a:ext uri="{FF2B5EF4-FFF2-40B4-BE49-F238E27FC236}">
                <a16:creationId xmlns:a16="http://schemas.microsoft.com/office/drawing/2014/main" id="{5546D8BA-9037-27F5-6D9F-5B31DBB455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961519"/>
      </p:ext>
    </p:extLst>
  </p:cSld>
  <p:clrMapOvr>
    <a:masterClrMapping/>
  </p:clrMapOvr>
  <p:transition spd="slow" advClick="0" advTm="5000">
    <p:cover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company logo&#10;&#10;Description automatically generated">
            <a:extLst>
              <a:ext uri="{FF2B5EF4-FFF2-40B4-BE49-F238E27FC236}">
                <a16:creationId xmlns:a16="http://schemas.microsoft.com/office/drawing/2014/main" id="{AD1DC683-62AE-1969-39DA-C1A5803C03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8513343"/>
      </p:ext>
    </p:extLst>
  </p:cSld>
  <p:clrMapOvr>
    <a:masterClrMapping/>
  </p:clrMapOvr>
  <p:transition spd="slow" advClick="0" advTm="5000">
    <p:cover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943</TotalTime>
  <Words>0</Words>
  <Application>Microsoft Office PowerPoint</Application>
  <PresentationFormat>Widescreen</PresentationFormat>
  <Paragraphs>0</Paragraphs>
  <Slides>53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5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Greg Koseluk</dc:creator>
  <cp:lastModifiedBy>Greg Koseluk</cp:lastModifiedBy>
  <cp:revision>72</cp:revision>
  <dcterms:created xsi:type="dcterms:W3CDTF">2017-10-04T18:30:35Z</dcterms:created>
  <dcterms:modified xsi:type="dcterms:W3CDTF">2024-10-22T16:19:07Z</dcterms:modified>
</cp:coreProperties>
</file>